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112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23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22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23 апреля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днем дождь, гроза, вечером временами сильный дождь.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западный 3-8, временами порывы 15-18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13-15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21-23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24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23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24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дождь, гроза, временами сильный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3-8, временами порывы 15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468940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22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b="1" i="1" dirty="0">
                <a:solidFill>
                  <a:schemeClr val="tx1"/>
                </a:solidFill>
              </a:rPr>
              <a:t>Аманкулова С.Л</a:t>
            </a:r>
            <a:r>
              <a:rPr lang="kk-KZ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29410</TotalTime>
  <Words>797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7139</cp:revision>
  <cp:lastPrinted>2021-07-01T09:11:30Z</cp:lastPrinted>
  <dcterms:created xsi:type="dcterms:W3CDTF">2018-03-27T06:03:00Z</dcterms:created>
  <dcterms:modified xsi:type="dcterms:W3CDTF">2026-04-22T06:26:32Z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